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"/>
  </p:notesMasterIdLst>
  <p:handoutMasterIdLst>
    <p:handoutMasterId r:id="rId7"/>
  </p:handoutMasterIdLst>
  <p:sldIdLst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B2C"/>
    <a:srgbClr val="CF4B09"/>
    <a:srgbClr val="CD4A16"/>
    <a:srgbClr val="FCFF00"/>
    <a:srgbClr val="E73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F7D404-5575-4882-BFB7-497BB641D7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769DA-D1E0-4311-9985-9EE829C19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5F22E-062C-47FB-B991-227DB4E586A4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C08E4-A51C-4664-98D1-2573B7E3F6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EA90B-C64E-47DE-BA4E-313892FB23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C728C-5D3D-46B0-A6CF-AA41D90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5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AE594-6764-469E-934A-A08792F4F85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3A904-9564-41D3-92A6-1F2EFACC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1336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3A904-9564-41D3-92A6-1F2EFACCD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3A904-9564-41D3-92A6-1F2EFACCD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37CA-A727-4438-981A-8E300CC85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EE63B-1DB7-4016-87A3-883E3488D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56352-D056-416E-BF3D-04CEB96B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3218C-DD9C-491E-8B5B-70A50F77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2F64-6991-48E3-A957-23A644E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9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9DD-F01F-4DF9-A53A-180A1AC4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8D09C-9CD0-44D3-BE12-87406D2C9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A49D7-2CFC-4C5E-96D3-90743075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DDD86-A926-4A6E-AEB5-3062930E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681D-359F-4838-9478-2EDD5AE2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3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475D0-8777-423A-8117-8B603AF2A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002D9-3AD6-4271-A776-72FAD13C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9B5E-6888-44E9-8014-BC1F3FE2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A807-3712-46F9-88AD-F3195C09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15D37-CFDB-4433-AD27-C5659F80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4225-6590-407E-990C-1739677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848D-8696-4EF6-94FC-68C384EA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78CA-5575-4BD0-942A-88AF7314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6D7E-70DC-45DA-B379-614D7B7D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10EF-8D6D-4610-9C62-7B4CD5B0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6090-8687-4854-A439-E228537F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137DE-E614-4C25-8F92-50C4B8A1C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FC66-C042-4EDD-BECE-50714594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45E3-8D0F-4195-BB92-B7CEC92B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392EE-4BAD-4B39-9AE4-3ACCE177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8A13-CDFF-431B-BF58-AC915EFC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26B9-DDC1-4D2E-9DED-5144CBB60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D81D1-3D09-4AFF-8400-8E957AE38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37AF7-007A-4D9F-BE13-98341C91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13C4C-ED41-429D-9B44-B7C496A0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6801-8270-475E-A0A7-4C53D6A4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6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C441-AB0D-4001-AF4A-2C102FCD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F60E-4455-49C2-AA08-26384F6FA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C688F-E0BC-4D4C-ACB6-4D46EED39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806CE-5EEC-4495-921F-CF705F09B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1D332-417D-4E40-AAC6-383C071BB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D599A-92CB-41B0-9158-E8AA14E0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57264-7B67-4495-A9AC-9BFB4CBF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09B9D-4EBE-4B50-B51F-859D257A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0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C64-0386-47DD-B278-DD80DB1B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0C56B-C903-4EEB-960A-90BA0E38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446B-A1B5-4FB6-94D2-D42BE90D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9C8B0-9A9E-4ECA-9E02-BC64C3CF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6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BB2B2-DC1F-46D9-810F-BE365FB4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C4B5D-74BD-4494-803F-8A603053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36309-745F-40AE-AAEC-7EBA5ECE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911A-30A3-40AC-919D-96DBB030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8EBC-E5ED-4EC9-9AA2-D6D6EA384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394D6-2C50-4BFA-B45E-FDD0A2D7D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54334-5593-435C-B51A-FFDD2AB4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A2E9A-6CD4-45FE-8918-E5D070C7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8B32B-0142-4A91-A406-FE222C7B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2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B6B6-E487-49B1-B9CD-0105CA0B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6104D-3ECA-43D5-9591-602E07652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6A2B-B8B9-4CEA-BF58-61757CD53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D0477-58F6-4AB3-BB55-61EAE25A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D7F50-4F84-4222-B49D-42324F58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1E90-6F68-418C-BCDA-1C60C271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74EBE-5123-4BC5-B1F8-FCB38D8E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45256-AE30-4018-8E5F-13BCF32F8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E9D0-3A3F-46B8-AD06-01D1EC09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CB01F-B102-4D1C-B947-EF4B516CD7A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F9173-ACFE-4CB2-8CCA-FFDC247F1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E7FDD-4AC0-4E2A-91EB-AE25AE44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561F-2FA2-4879-8BCD-1014A40E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9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p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5.wdp"/><Relationship Id="rId18" Type="http://schemas.microsoft.com/office/2007/relationships/hdphoto" Target="../media/hdphoto1.wdp"/><Relationship Id="rId3" Type="http://schemas.openxmlformats.org/officeDocument/2006/relationships/image" Target="../media/image12.png"/><Relationship Id="rId21" Type="http://schemas.openxmlformats.org/officeDocument/2006/relationships/image" Target="../media/image21.JPG"/><Relationship Id="rId7" Type="http://schemas.openxmlformats.org/officeDocument/2006/relationships/image" Target="../media/image13.jp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microsoft.com/office/2007/relationships/hdphoto" Target="../media/hdphoto4.wdp"/><Relationship Id="rId24" Type="http://schemas.openxmlformats.org/officeDocument/2006/relationships/image" Target="../media/image23.png"/><Relationship Id="rId5" Type="http://schemas.openxmlformats.org/officeDocument/2006/relationships/image" Target="../media/image6.jpg"/><Relationship Id="rId15" Type="http://schemas.microsoft.com/office/2007/relationships/hdphoto" Target="../media/hdphoto6.wdp"/><Relationship Id="rId23" Type="http://schemas.microsoft.com/office/2007/relationships/hdphoto" Target="../media/hdphoto7.wdp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7.jpg"/><Relationship Id="rId14" Type="http://schemas.openxmlformats.org/officeDocument/2006/relationships/image" Target="../media/image16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93A24C1-F63B-4247-A18C-B1785DE6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3" y="-55967"/>
            <a:ext cx="8900364" cy="6969933"/>
          </a:xfrm>
          <a:prstGeom prst="rect">
            <a:avLst/>
          </a:prstGeom>
        </p:spPr>
      </p:pic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300810DF-EEB4-4CCD-92B6-339DB8AFF9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0546">
            <a:off x="692910" y="3200869"/>
            <a:ext cx="1634379" cy="29735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7212AF-2426-4D1C-A40C-BF002471B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794" y="5052103"/>
            <a:ext cx="4712677" cy="1801585"/>
          </a:xfrm>
          <a:prstGeom prst="rect">
            <a:avLst/>
          </a:prstGeom>
        </p:spPr>
      </p:pic>
      <p:pic>
        <p:nvPicPr>
          <p:cNvPr id="9" name="Picture 8" descr="A picture containing text, dancer&#10;&#10;Description automatically generated">
            <a:extLst>
              <a:ext uri="{FF2B5EF4-FFF2-40B4-BE49-F238E27FC236}">
                <a16:creationId xmlns:a16="http://schemas.microsoft.com/office/drawing/2014/main" id="{1E7E290E-990F-4C6B-BA40-6A0A54A157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71" y="5463575"/>
            <a:ext cx="1069145" cy="15544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03B23F-9C5E-4D5D-A81E-8BF7202B14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119">
            <a:off x="2468385" y="5906727"/>
            <a:ext cx="1527888" cy="978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group of people around a table&#10;&#10;Description automatically generated with low confidence">
            <a:extLst>
              <a:ext uri="{FF2B5EF4-FFF2-40B4-BE49-F238E27FC236}">
                <a16:creationId xmlns:a16="http://schemas.microsoft.com/office/drawing/2014/main" id="{C5EF911B-9228-4640-9BB8-C781BBC00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7013">
            <a:off x="4202309" y="4127068"/>
            <a:ext cx="1756057" cy="1121125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19" name="Picture 18" descr="A group of people performing on stage&#10;&#10;Description automatically generated with medium confidence">
            <a:extLst>
              <a:ext uri="{FF2B5EF4-FFF2-40B4-BE49-F238E27FC236}">
                <a16:creationId xmlns:a16="http://schemas.microsoft.com/office/drawing/2014/main" id="{CF9AFBBB-9511-49AA-B17C-9088F11BAD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6120">
            <a:off x="2698124" y="4879925"/>
            <a:ext cx="1493527" cy="10149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Calendar&#10;&#10;Description automatically generated with low confidence">
            <a:extLst>
              <a:ext uri="{FF2B5EF4-FFF2-40B4-BE49-F238E27FC236}">
                <a16:creationId xmlns:a16="http://schemas.microsoft.com/office/drawing/2014/main" id="{4CF294AB-A3AC-4673-8F1C-4EBA3E274E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4335">
            <a:off x="2754963" y="3680203"/>
            <a:ext cx="1991413" cy="937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 descr="A picture containing tree, plant, palm, echinoderm&#10;&#10;Description automatically generated">
            <a:extLst>
              <a:ext uri="{FF2B5EF4-FFF2-40B4-BE49-F238E27FC236}">
                <a16:creationId xmlns:a16="http://schemas.microsoft.com/office/drawing/2014/main" id="{883240C7-803D-4859-AA4A-CBB339E7D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7" y="-104428"/>
            <a:ext cx="3564835" cy="24243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85212275-DF58-4C6B-A6FF-739E05851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37" y="304800"/>
            <a:ext cx="4712677" cy="2708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 descr="A picture containing weapon, hydrogen bomb, missile, rocket&#10;&#10;Description automatically generated">
            <a:extLst>
              <a:ext uri="{FF2B5EF4-FFF2-40B4-BE49-F238E27FC236}">
                <a16:creationId xmlns:a16="http://schemas.microsoft.com/office/drawing/2014/main" id="{EC61726D-C3CB-4902-9820-6BA90938A7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44" y="3486710"/>
            <a:ext cx="4704101" cy="2160222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68340F0-A85F-4648-9D4E-12B81A7B4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49796" y="920705"/>
            <a:ext cx="2631680" cy="5799955"/>
          </a:xfrm>
          <a:prstGeom prst="rect">
            <a:avLst/>
          </a:prstGeom>
        </p:spPr>
      </p:pic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601BF276-0379-4A1D-BC56-C6D83BB3D3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9225">
            <a:off x="577031" y="2441548"/>
            <a:ext cx="1841712" cy="2973522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6CB376C3-D85B-4A42-8364-37A03809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9225">
            <a:off x="704214" y="2835928"/>
            <a:ext cx="1631469" cy="29735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FE844DE-B940-4EFA-8902-B68E35E397E0}"/>
              </a:ext>
            </a:extLst>
          </p:cNvPr>
          <p:cNvSpPr txBox="1"/>
          <p:nvPr/>
        </p:nvSpPr>
        <p:spPr>
          <a:xfrm>
            <a:off x="7988584" y="5235003"/>
            <a:ext cx="234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Festivals of India</a:t>
            </a:r>
          </a:p>
        </p:txBody>
      </p:sp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A16D7553-76CE-4388-AFB9-C59411B9AE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96FB2">
                  <a:alpha val="78824"/>
                </a:srgbClr>
              </a:clrFrom>
              <a:clrTo>
                <a:srgbClr val="C96FB2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0546">
            <a:off x="623302" y="3395676"/>
            <a:ext cx="1634379" cy="2973522"/>
          </a:xfrm>
          <a:prstGeom prst="rect">
            <a:avLst/>
          </a:prstGeom>
        </p:spPr>
      </p:pic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699E6155-7BC6-4F4B-A9CC-66422E363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96FB2">
                  <a:alpha val="78824"/>
                </a:srgbClr>
              </a:clrFrom>
              <a:clrTo>
                <a:srgbClr val="C96FB2">
                  <a:alpha val="0"/>
                </a:srgbClr>
              </a:clrTo>
            </a:clrChange>
            <a:alphaModFix amt="8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0546">
            <a:off x="683532" y="3080060"/>
            <a:ext cx="1634379" cy="29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ACCC6F8-0386-4B72-B77C-EE1DBE7C130E}"/>
              </a:ext>
            </a:extLst>
          </p:cNvPr>
          <p:cNvSpPr/>
          <p:nvPr/>
        </p:nvSpPr>
        <p:spPr>
          <a:xfrm>
            <a:off x="86138" y="79168"/>
            <a:ext cx="11993219" cy="4293705"/>
          </a:xfrm>
          <a:prstGeom prst="rect">
            <a:avLst/>
          </a:prstGeom>
          <a:solidFill>
            <a:srgbClr val="FCFF0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83A735-2B43-4373-994B-77DE6DB1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94537"/>
            <a:ext cx="12192000" cy="4486851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DB238D-5D1E-4238-BB1F-18F97A999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1456" y="179577"/>
            <a:ext cx="2040562" cy="1532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84DBD6-B562-4062-88C4-84B895060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9298" y="79168"/>
            <a:ext cx="1673724" cy="168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881033-78A5-4EDA-919C-82AC2EB96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189" y="128956"/>
            <a:ext cx="2001077" cy="168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041192-EE17-4E0F-88D9-215FC700F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6816" y="179577"/>
            <a:ext cx="1267818" cy="143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2F9A6E-CC72-4B0E-AA79-893739132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85" y="1780173"/>
            <a:ext cx="1797894" cy="943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96AB285-B062-48C3-9F82-6408CAF7B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16" y="1820570"/>
            <a:ext cx="1894087" cy="956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A group of children by a christmas tree&#10;&#10;Description automatically generated with medium confidence">
            <a:extLst>
              <a:ext uri="{FF2B5EF4-FFF2-40B4-BE49-F238E27FC236}">
                <a16:creationId xmlns:a16="http://schemas.microsoft.com/office/drawing/2014/main" id="{552C64F5-A6DD-43D3-B22A-95184A340C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34" y="72943"/>
            <a:ext cx="1482802" cy="143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D0FD3F87-FD29-47F0-9345-DCEC5C7FB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42" y="179577"/>
            <a:ext cx="2036955" cy="158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51DC233D-C970-43F7-9FB7-284BA05037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35" y="179577"/>
            <a:ext cx="1482802" cy="143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9250A1D9-390A-4C75-B01F-D90D965090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650" y="4341177"/>
            <a:ext cx="2348932" cy="4015408"/>
          </a:xfrm>
          <a:prstGeom prst="rect">
            <a:avLst/>
          </a:prstGeom>
        </p:spPr>
      </p:pic>
      <p:pic>
        <p:nvPicPr>
          <p:cNvPr id="45" name="Picture 44" descr="Background pattern&#10;&#10;Description automatically generated">
            <a:extLst>
              <a:ext uri="{FF2B5EF4-FFF2-40B4-BE49-F238E27FC236}">
                <a16:creationId xmlns:a16="http://schemas.microsoft.com/office/drawing/2014/main" id="{7B35988C-34AA-428F-B474-CACC519F8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6839">
            <a:off x="9354303" y="4484259"/>
            <a:ext cx="1872273" cy="4166468"/>
          </a:xfrm>
          <a:prstGeom prst="rect">
            <a:avLst/>
          </a:prstGeom>
        </p:spPr>
      </p:pic>
      <p:pic>
        <p:nvPicPr>
          <p:cNvPr id="49" name="Picture 48" descr="A picture containing colorful, decorated, painting, several&#10;&#10;Description automatically generated">
            <a:extLst>
              <a:ext uri="{FF2B5EF4-FFF2-40B4-BE49-F238E27FC236}">
                <a16:creationId xmlns:a16="http://schemas.microsoft.com/office/drawing/2014/main" id="{D379EF8A-3A78-489B-8819-3BC3E2CDB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634" y="1579033"/>
            <a:ext cx="1482801" cy="1186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51" descr="A group of children dancing&#10;&#10;Description automatically generated with low confidence">
            <a:extLst>
              <a:ext uri="{FF2B5EF4-FFF2-40B4-BE49-F238E27FC236}">
                <a16:creationId xmlns:a16="http://schemas.microsoft.com/office/drawing/2014/main" id="{577D2051-8E63-47C9-8AE9-4DF1911D1D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50" y="1627462"/>
            <a:ext cx="1878815" cy="1160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Picture 49" descr="A picture containing tree, plant, palm, echinoderm&#10;&#10;Description automatically generated">
            <a:extLst>
              <a:ext uri="{FF2B5EF4-FFF2-40B4-BE49-F238E27FC236}">
                <a16:creationId xmlns:a16="http://schemas.microsoft.com/office/drawing/2014/main" id="{B0B64DC6-D6D3-4D91-996A-EBADB60479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00" y="2913954"/>
            <a:ext cx="2352469" cy="1893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 descr="A picture containing tree, plant, palm, echinoderm&#10;&#10;Description automatically generated">
            <a:extLst>
              <a:ext uri="{FF2B5EF4-FFF2-40B4-BE49-F238E27FC236}">
                <a16:creationId xmlns:a16="http://schemas.microsoft.com/office/drawing/2014/main" id="{4A13A697-B518-4D3B-9E50-8F2BA07864E8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34" y="2635050"/>
            <a:ext cx="1894087" cy="17935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CD2A69-7A4A-454C-A70F-CB8F91D1E262}"/>
              </a:ext>
            </a:extLst>
          </p:cNvPr>
          <p:cNvSpPr txBox="1"/>
          <p:nvPr/>
        </p:nvSpPr>
        <p:spPr>
          <a:xfrm>
            <a:off x="4786595" y="3396211"/>
            <a:ext cx="2352469" cy="52322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gradFill flip="none" rotWithShape="1">
                  <a:gsLst>
                    <a:gs pos="48000">
                      <a:srgbClr val="EC7B2C"/>
                    </a:gs>
                    <a:gs pos="63000">
                      <a:srgbClr val="CF4B09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oadway" panose="04040905080B02020502" pitchFamily="82" charset="0"/>
              </a:rPr>
              <a:t>Festivals</a:t>
            </a:r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D52E55A2-589C-44A4-B2E6-7DA6420673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65" y="3838170"/>
            <a:ext cx="2029530" cy="1362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32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IyNDZkZTk0Yy04ODY3LTQ3YjAtOTI2ZS0zMTBjMTIwZDQ5ZWEiIG9yaWdpbj0idXNlclNlbGVjdGVkIj48ZWxlbWVudCB1aWQ9ImlkX2NsYXNzaWZpY2F0aW9uX2dlbmVyYWxidXNpbmVzcyIgdmFsdWU9IiIgeG1sbnM9Imh0dHA6Ly93d3cuYm9sZG9uamFtZXMuY29tLzIwMDgvMDEvc2llL2ludGVybmFsL2xhYmVsIiAvPjxlbGVtZW50IHVpZD0iOGRkMmEzMWQtYTlmNS00YzNiLTlkZmUtODk2OTU2MTgzNDZmIiB2YWx1ZT0iIiB4bWxucz0iaHR0cDovL3d3dy5ib2xkb25qYW1lcy5jb20vMjAwOC8wMS9zaWUvaW50ZXJuYWwvbGFiZWwiIC8+PC9zaXNsPjxVc2VyTmFtZT5BRDFcQ08yNTc0MTwvVXNlck5hbWU+PERhdGVUaW1lPjEwLzI1LzIwMjEgMTo1NjozMyBBTTwvRGF0ZVRpbWU+PExhYmVsU3RyaW5nPk5vbi1Db25maWRlbnRpYWw8L0xhYmVsU3RyaW5nPjwvaXRlbT48L2xhYmVsSGlzdG9yeT4=</Value>
</WrappedLabelHistory>
</file>

<file path=customXml/item2.xml><?xml version="1.0" encoding="utf-8"?>
<sisl xmlns:xsd="http://www.w3.org/2001/XMLSchema" xmlns:xsi="http://www.w3.org/2001/XMLSchema-instance" xmlns="http://www.boldonjames.com/2008/01/sie/internal/label" sislVersion="0" policy="246de94c-8867-47b0-926e-310c120d49ea" origin="userSelected">
  <element uid="id_classification_generalbusiness" value=""/>
  <element uid="8dd2a31d-a9f5-4c3b-9dfe-89695618346f" value=""/>
</sisl>
</file>

<file path=customXml/itemProps1.xml><?xml version="1.0" encoding="utf-8"?>
<ds:datastoreItem xmlns:ds="http://schemas.openxmlformats.org/officeDocument/2006/customXml" ds:itemID="{5CACCCE8-FE96-4A58-8EF0-879879BC193E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62AA4412-EB6A-432D-A16E-0856D0D3C73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</Words>
  <Application>Microsoft Office PowerPoint</Application>
  <PresentationFormat>Widescreen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Broadway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Mohanapashyam, Vibranarayanan (Chief Data Office)</dc:creator>
  <cp:keywords>#1nt3rn@l# #H1d3-F00t3r#</cp:keywords>
  <cp:lastModifiedBy>Mohanapashyam, Vibranarayanan (Chief Data Office)</cp:lastModifiedBy>
  <cp:revision>23</cp:revision>
  <dcterms:created xsi:type="dcterms:W3CDTF">2021-10-24T23:37:16Z</dcterms:created>
  <dcterms:modified xsi:type="dcterms:W3CDTF">2021-10-26T00:59:32Z</dcterms:modified>
  <cp:category>Non-Confidential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37406d6e-f1ae-47a8-8a23-58c0c82a9e0a</vt:lpwstr>
  </property>
  <property fmtid="{D5CDD505-2E9C-101B-9397-08002B2CF9AE}" pid="3" name="bjClsUserRVM">
    <vt:lpwstr>[]</vt:lpwstr>
  </property>
  <property fmtid="{D5CDD505-2E9C-101B-9397-08002B2CF9AE}" pid="4" name="bjSaver">
    <vt:lpwstr>Fw12I4rbYdF8PovzFVEA+D0Lds8JsMIK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policy="246de94c-8867-47b0-926e-310c120d49ea" origin="userSelected" xmlns="http://www.boldonj</vt:lpwstr>
  </property>
  <property fmtid="{D5CDD505-2E9C-101B-9397-08002B2CF9AE}" pid="6" name="bjDocumentLabelXML-0">
    <vt:lpwstr>ames.com/2008/01/sie/internal/label"&gt;&lt;element uid="id_classification_generalbusiness" value="" /&gt;&lt;element uid="8dd2a31d-a9f5-4c3b-9dfe-89695618346f" value="" /&gt;&lt;/sisl&gt;</vt:lpwstr>
  </property>
  <property fmtid="{D5CDD505-2E9C-101B-9397-08002B2CF9AE}" pid="7" name="bjDocumentSecurityLabel">
    <vt:lpwstr>Non-Confidential</vt:lpwstr>
  </property>
  <property fmtid="{D5CDD505-2E9C-101B-9397-08002B2CF9AE}" pid="8" name="bjLabelHistoryID">
    <vt:lpwstr>{5CACCCE8-FE96-4A58-8EF0-879879BC193E}</vt:lpwstr>
  </property>
</Properties>
</file>